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6" r:id="rId5"/>
    <p:sldId id="267" r:id="rId6"/>
    <p:sldId id="274" r:id="rId7"/>
    <p:sldId id="276" r:id="rId8"/>
    <p:sldId id="268" r:id="rId9"/>
    <p:sldId id="266" r:id="rId10"/>
    <p:sldId id="259" r:id="rId11"/>
    <p:sldId id="262" r:id="rId12"/>
    <p:sldId id="263" r:id="rId13"/>
    <p:sldId id="265" r:id="rId14"/>
    <p:sldId id="275" r:id="rId15"/>
    <p:sldId id="257" r:id="rId16"/>
    <p:sldId id="258" r:id="rId17"/>
    <p:sldId id="277" r:id="rId18"/>
    <p:sldId id="260" r:id="rId19"/>
    <p:sldId id="261" r:id="rId20"/>
    <p:sldId id="269" r:id="rId21"/>
    <p:sldId id="264" r:id="rId22"/>
    <p:sldId id="270" r:id="rId23"/>
    <p:sldId id="271" r:id="rId24"/>
    <p:sldId id="273" r:id="rId25"/>
    <p:sldId id="272" r:id="rId26"/>
    <p:sldId id="278" r:id="rId27"/>
    <p:sldId id="281" r:id="rId28"/>
    <p:sldId id="279" r:id="rId29"/>
    <p:sldId id="280" r:id="rId30"/>
    <p:sldId id="28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44" autoAdjust="0"/>
  </p:normalViewPr>
  <p:slideViewPr>
    <p:cSldViewPr>
      <p:cViewPr varScale="1">
        <p:scale>
          <a:sx n="74" d="100"/>
          <a:sy n="74" d="100"/>
        </p:scale>
        <p:origin x="1266"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 Y17" userId="8a2f91e4-1e13-4673-a88c-a1a9aa4f0135" providerId="ADAL" clId="{269D4F17-6D51-4F94-8072-CFFF24FDF7DA}"/>
    <pc:docChg chg="modSld">
      <pc:chgData name="Thien Nguyen - Y17" userId="8a2f91e4-1e13-4673-a88c-a1a9aa4f0135" providerId="ADAL" clId="{269D4F17-6D51-4F94-8072-CFFF24FDF7DA}" dt="2022-01-07T13:10:23.460" v="73" actId="20577"/>
      <pc:docMkLst>
        <pc:docMk/>
      </pc:docMkLst>
      <pc:sldChg chg="modNotesTx">
        <pc:chgData name="Thien Nguyen - Y17" userId="8a2f91e4-1e13-4673-a88c-a1a9aa4f0135" providerId="ADAL" clId="{269D4F17-6D51-4F94-8072-CFFF24FDF7DA}" dt="2022-01-07T13:10:23.460" v="73" actId="20577"/>
        <pc:sldMkLst>
          <pc:docMk/>
          <pc:sldMk cId="3505907164"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1A014D-5561-49FE-965A-3A2FDDB33735}" type="datetimeFigureOut">
              <a:rPr lang="en-US" smtClean="0"/>
              <a:t>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545CD7-0380-42AE-ACE4-BB92EBD4B522}" type="slidenum">
              <a:rPr lang="en-US" smtClean="0"/>
              <a:t>‹#›</a:t>
            </a:fld>
            <a:endParaRPr lang="en-US"/>
          </a:p>
        </p:txBody>
      </p:sp>
    </p:spTree>
    <p:extLst>
      <p:ext uri="{BB962C8B-B14F-4D97-AF65-F5344CB8AC3E}">
        <p14:creationId xmlns:p14="http://schemas.microsoft.com/office/powerpoint/2010/main" val="55228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Sinh lý</a:t>
            </a:r>
            <a:r>
              <a:rPr lang="en-US" baseline="0"/>
              <a:t> lưu thông thủy dịch bình thường và cơ chế góc đóng cấp do nghẽn đồng tử</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3</a:t>
            </a:fld>
            <a:endParaRPr lang="en-US"/>
          </a:p>
        </p:txBody>
      </p:sp>
    </p:spTree>
    <p:extLst>
      <p:ext uri="{BB962C8B-B14F-4D97-AF65-F5344CB8AC3E}">
        <p14:creationId xmlns:p14="http://schemas.microsoft.com/office/powerpoint/2010/main" val="79781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a:t>Đau nhức mắt</a:t>
            </a:r>
          </a:p>
          <a:p>
            <a:pPr marL="171450" indent="-171450">
              <a:buFontTx/>
              <a:buChar char="-"/>
            </a:pPr>
            <a:r>
              <a:rPr lang="en-US" baseline="0"/>
              <a:t>Km cương tụ rìa, gm trong, mủ tiền phòng, cell flare (nếu khám sinh hiển vi), dính mống =&gt; VMBĐ trước</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14</a:t>
            </a:fld>
            <a:endParaRPr lang="en-US"/>
          </a:p>
        </p:txBody>
      </p:sp>
    </p:spTree>
    <p:extLst>
      <p:ext uri="{BB962C8B-B14F-4D97-AF65-F5344CB8AC3E}">
        <p14:creationId xmlns:p14="http://schemas.microsoft.com/office/powerpoint/2010/main" val="289845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Xuất</a:t>
            </a:r>
            <a:r>
              <a:rPr lang="en-US" baseline="0"/>
              <a:t> huyết tiền phòng tăng áp</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15</a:t>
            </a:fld>
            <a:endParaRPr lang="en-US"/>
          </a:p>
        </p:txBody>
      </p:sp>
    </p:spTree>
    <p:extLst>
      <p:ext uri="{BB962C8B-B14F-4D97-AF65-F5344CB8AC3E}">
        <p14:creationId xmlns:p14="http://schemas.microsoft.com/office/powerpoint/2010/main" val="360021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T3 rơi</a:t>
            </a:r>
            <a:r>
              <a:rPr lang="en-US" baseline="0"/>
              <a:t> tiền phòng tăng áp</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16</a:t>
            </a:fld>
            <a:endParaRPr lang="en-US"/>
          </a:p>
        </p:txBody>
      </p:sp>
    </p:spTree>
    <p:extLst>
      <p:ext uri="{BB962C8B-B14F-4D97-AF65-F5344CB8AC3E}">
        <p14:creationId xmlns:p14="http://schemas.microsoft.com/office/powerpoint/2010/main" val="1748246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Viêm</a:t>
            </a:r>
            <a:r>
              <a:rPr lang="en-US" baseline="0"/>
              <a:t> mô tế bào</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17</a:t>
            </a:fld>
            <a:endParaRPr lang="en-US"/>
          </a:p>
        </p:txBody>
      </p:sp>
    </p:spTree>
    <p:extLst>
      <p:ext uri="{BB962C8B-B14F-4D97-AF65-F5344CB8AC3E}">
        <p14:creationId xmlns:p14="http://schemas.microsoft.com/office/powerpoint/2010/main" val="3343492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Viêm</a:t>
            </a:r>
            <a:r>
              <a:rPr lang="en-US" sz="1200" kern="1200" baseline="0">
                <a:solidFill>
                  <a:schemeClr val="tx1"/>
                </a:solidFill>
                <a:effectLst/>
                <a:latin typeface="+mn-lt"/>
                <a:ea typeface="+mn-ea"/>
                <a:cs typeface="+mn-cs"/>
              </a:rPr>
              <a:t> tổ chức hốc mắt: da mi đỏ, phù, km cương tụ, phù kết mạc, hạn chế vận nhãn =&gt; CT-scan, cấy máu+KSĐ. Phối hợp chuyên khoa nhiễm và nội thần kinh: kháng sinh theo ksd+ đtrị bệnh nền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BN nam, 55 tuổi, đến khám vì mắt trái đỏ, nhìn mờ, đau nhức. Bệnh nhân khai cách 1 tuần thấy mắt trái đỏ, đau nhức, nhìn mờ và hai mi sưng đỏ. Cách 1 ngày, tình trạng mắt trái nặng hơn kèm theo sốt và đau đầu trái. Bệnh nhân có tiền căn đái tháo đường típ II không tuân thủ điều trị, viêm xoang sàng và hàm trái không điều trị, không tiền căn chấn thương vùng đầu mặt.</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18</a:t>
            </a:fld>
            <a:endParaRPr lang="en-US"/>
          </a:p>
        </p:txBody>
      </p:sp>
    </p:spTree>
    <p:extLst>
      <p:ext uri="{BB962C8B-B14F-4D97-AF65-F5344CB8AC3E}">
        <p14:creationId xmlns:p14="http://schemas.microsoft.com/office/powerpoint/2010/main" val="3731356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Bầm</a:t>
            </a:r>
            <a:r>
              <a:rPr lang="en-US" baseline="0" dirty="0"/>
              <a:t> mi, </a:t>
            </a:r>
            <a:r>
              <a:rPr lang="en-US" baseline="0" dirty="0" err="1"/>
              <a:t>xuất</a:t>
            </a:r>
            <a:r>
              <a:rPr lang="en-US" baseline="0" dirty="0"/>
              <a:t> </a:t>
            </a:r>
            <a:r>
              <a:rPr lang="en-US" baseline="0" dirty="0" err="1"/>
              <a:t>huyết</a:t>
            </a:r>
            <a:r>
              <a:rPr lang="en-US" baseline="0" dirty="0"/>
              <a:t> </a:t>
            </a:r>
            <a:r>
              <a:rPr lang="en-US" baseline="0" dirty="0" err="1"/>
              <a:t>dưới</a:t>
            </a:r>
            <a:r>
              <a:rPr lang="en-US" baseline="0" dirty="0"/>
              <a:t> </a:t>
            </a:r>
            <a:r>
              <a:rPr lang="en-US" baseline="0" dirty="0" err="1"/>
              <a:t>kết</a:t>
            </a:r>
            <a:r>
              <a:rPr lang="en-US" baseline="0" dirty="0"/>
              <a:t> </a:t>
            </a:r>
            <a:r>
              <a:rPr lang="en-US" baseline="0" dirty="0" err="1"/>
              <a:t>mạc</a:t>
            </a:r>
            <a:r>
              <a:rPr lang="en-US" baseline="0" dirty="0"/>
              <a:t>, </a:t>
            </a:r>
            <a:r>
              <a:rPr lang="en-US" baseline="0" dirty="0" err="1"/>
              <a:t>khó</a:t>
            </a:r>
            <a:r>
              <a:rPr lang="en-US" baseline="0" dirty="0"/>
              <a:t> </a:t>
            </a:r>
            <a:r>
              <a:rPr lang="en-US" baseline="0" dirty="0" err="1"/>
              <a:t>khảo</a:t>
            </a:r>
            <a:r>
              <a:rPr lang="en-US" baseline="0" dirty="0"/>
              <a:t> </a:t>
            </a:r>
            <a:r>
              <a:rPr lang="en-US" baseline="0" dirty="0" err="1"/>
              <a:t>sát</a:t>
            </a:r>
            <a:r>
              <a:rPr lang="en-US" baseline="0" dirty="0"/>
              <a:t> </a:t>
            </a:r>
            <a:r>
              <a:rPr lang="en-US" baseline="0" dirty="0" err="1"/>
              <a:t>củng</a:t>
            </a:r>
            <a:r>
              <a:rPr lang="en-US" baseline="0" dirty="0"/>
              <a:t> </a:t>
            </a:r>
            <a:r>
              <a:rPr lang="en-US" baseline="0" dirty="0" err="1"/>
              <a:t>mạc</a:t>
            </a:r>
            <a:r>
              <a:rPr lang="en-US" baseline="0" dirty="0"/>
              <a:t> </a:t>
            </a:r>
            <a:r>
              <a:rPr lang="en-US" baseline="0" dirty="0" err="1"/>
              <a:t>phía</a:t>
            </a:r>
            <a:r>
              <a:rPr lang="en-US" baseline="0" dirty="0"/>
              <a:t> </a:t>
            </a:r>
            <a:r>
              <a:rPr lang="en-US" baseline="0" dirty="0" err="1"/>
              <a:t>dưới</a:t>
            </a:r>
            <a:endParaRPr lang="en-US" dirty="0"/>
          </a:p>
        </p:txBody>
      </p:sp>
      <p:sp>
        <p:nvSpPr>
          <p:cNvPr id="4" name="Slide Number Placeholder 3"/>
          <p:cNvSpPr>
            <a:spLocks noGrp="1"/>
          </p:cNvSpPr>
          <p:nvPr>
            <p:ph type="sldNum" sz="quarter" idx="10"/>
          </p:nvPr>
        </p:nvSpPr>
        <p:spPr/>
        <p:txBody>
          <a:bodyPr/>
          <a:lstStyle/>
          <a:p>
            <a:fld id="{34545CD7-0380-42AE-ACE4-BB92EBD4B522}" type="slidenum">
              <a:rPr lang="en-US" smtClean="0"/>
              <a:t>19</a:t>
            </a:fld>
            <a:endParaRPr lang="en-US"/>
          </a:p>
        </p:txBody>
      </p:sp>
    </p:spTree>
    <p:extLst>
      <p:ext uri="{BB962C8B-B14F-4D97-AF65-F5344CB8AC3E}">
        <p14:creationId xmlns:p14="http://schemas.microsoft.com/office/powerpoint/2010/main" val="3003245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20</a:t>
            </a:fld>
            <a:endParaRPr lang="en-US"/>
          </a:p>
        </p:txBody>
      </p:sp>
    </p:spTree>
    <p:extLst>
      <p:ext uri="{BB962C8B-B14F-4D97-AF65-F5344CB8AC3E}">
        <p14:creationId xmlns:p14="http://schemas.microsoft.com/office/powerpoint/2010/main" val="1348714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Eye shield hoặc</a:t>
            </a:r>
            <a:r>
              <a:rPr lang="en-US" baseline="0"/>
              <a:t> vật thay thế để tránh phòi tổ chức nội nhãn</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21</a:t>
            </a:fld>
            <a:endParaRPr lang="en-US"/>
          </a:p>
        </p:txBody>
      </p:sp>
    </p:spTree>
    <p:extLst>
      <p:ext uri="{BB962C8B-B14F-4D97-AF65-F5344CB8AC3E}">
        <p14:creationId xmlns:p14="http://schemas.microsoft.com/office/powerpoint/2010/main" val="36399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Bỏng</a:t>
            </a:r>
            <a:r>
              <a:rPr lang="en-US" baseline="0"/>
              <a:t>: bỏng nhiệt, bỏng hóa chất, bỏng tia UV</a:t>
            </a:r>
          </a:p>
          <a:p>
            <a:r>
              <a:rPr lang="en-US" baseline="0"/>
              <a:t>Bỏng hóa chất: axit với bazo cái nào nặng hơn? Vì sao</a:t>
            </a:r>
          </a:p>
          <a:p>
            <a:r>
              <a:rPr lang="en-US" baseline="0"/>
              <a:t>Phân loại: axit (ắc qui), bazo (xi măng, chất tẩy rửa)</a:t>
            </a:r>
          </a:p>
          <a:p>
            <a:r>
              <a:rPr lang="en-US" baseline="0"/>
              <a:t>Xử trí: dùng tăm bông lấy dị vật nếu còn, đo pH, rửa đến khi nào pH về trung tính, băng mắt chuyển ckhoa</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22</a:t>
            </a:fld>
            <a:endParaRPr lang="en-US"/>
          </a:p>
        </p:txBody>
      </p:sp>
    </p:spTree>
    <p:extLst>
      <p:ext uri="{BB962C8B-B14F-4D97-AF65-F5344CB8AC3E}">
        <p14:creationId xmlns:p14="http://schemas.microsoft.com/office/powerpoint/2010/main" val="3909341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Đục</a:t>
            </a:r>
            <a:r>
              <a:rPr lang="en-US" baseline="0"/>
              <a:t> thủy tinh thể người già</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23</a:t>
            </a:fld>
            <a:endParaRPr lang="en-US"/>
          </a:p>
        </p:txBody>
      </p:sp>
    </p:spTree>
    <p:extLst>
      <p:ext uri="{BB962C8B-B14F-4D97-AF65-F5344CB8AC3E}">
        <p14:creationId xmlns:p14="http://schemas.microsoft.com/office/powerpoint/2010/main" val="3487370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Mắt</a:t>
            </a:r>
            <a:r>
              <a:rPr lang="en-US" baseline="0"/>
              <a:t> bình thường + mydriasis</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5</a:t>
            </a:fld>
            <a:endParaRPr lang="en-US"/>
          </a:p>
        </p:txBody>
      </p:sp>
    </p:spTree>
    <p:extLst>
      <p:ext uri="{BB962C8B-B14F-4D97-AF65-F5344CB8AC3E}">
        <p14:creationId xmlns:p14="http://schemas.microsoft.com/office/powerpoint/2010/main" val="2965607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Bệnh</a:t>
            </a:r>
            <a:r>
              <a:rPr lang="en-US" baseline="0"/>
              <a:t> lý võng mạc dtd tiền tăng sinh giai đoạn nặng</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25</a:t>
            </a:fld>
            <a:endParaRPr lang="en-US"/>
          </a:p>
        </p:txBody>
      </p:sp>
    </p:spTree>
    <p:extLst>
      <p:ext uri="{BB962C8B-B14F-4D97-AF65-F5344CB8AC3E}">
        <p14:creationId xmlns:p14="http://schemas.microsoft.com/office/powerpoint/2010/main" val="420496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Bệnh</a:t>
            </a:r>
            <a:r>
              <a:rPr lang="en-US" baseline="0"/>
              <a:t> lý VM ĐTĐ tăng sinh =&gt; LỊCH TẦM SOÁT VÕNG MẠC: ĐTĐ type 1: 5 năm sau phát hiện; ĐTĐ type 2: tầm soát biến chứng ở tất cả cơ quan ngay khi chẩn đoán</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26</a:t>
            </a:fld>
            <a:endParaRPr lang="en-US"/>
          </a:p>
        </p:txBody>
      </p:sp>
    </p:spTree>
    <p:extLst>
      <p:ext uri="{BB962C8B-B14F-4D97-AF65-F5344CB8AC3E}">
        <p14:creationId xmlns:p14="http://schemas.microsoft.com/office/powerpoint/2010/main" val="2504426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Dị</a:t>
            </a:r>
            <a:r>
              <a:rPr lang="en-US" baseline="0"/>
              <a:t> vật giác mạc</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7</a:t>
            </a:fld>
            <a:endParaRPr lang="en-US"/>
          </a:p>
        </p:txBody>
      </p:sp>
    </p:spTree>
    <p:extLst>
      <p:ext uri="{BB962C8B-B14F-4D97-AF65-F5344CB8AC3E}">
        <p14:creationId xmlns:p14="http://schemas.microsoft.com/office/powerpoint/2010/main" val="125383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Phù</a:t>
            </a:r>
            <a:r>
              <a:rPr lang="en-US" baseline="0"/>
              <a:t> kết mạc</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8</a:t>
            </a:fld>
            <a:endParaRPr lang="en-US"/>
          </a:p>
        </p:txBody>
      </p:sp>
    </p:spTree>
    <p:extLst>
      <p:ext uri="{BB962C8B-B14F-4D97-AF65-F5344CB8AC3E}">
        <p14:creationId xmlns:p14="http://schemas.microsoft.com/office/powerpoint/2010/main" val="3397516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Viêm</a:t>
            </a:r>
            <a:r>
              <a:rPr lang="en-US" baseline="0"/>
              <a:t> kết mạc do vi trùng</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9</a:t>
            </a:fld>
            <a:endParaRPr lang="en-US"/>
          </a:p>
        </p:txBody>
      </p:sp>
    </p:spTree>
    <p:extLst>
      <p:ext uri="{BB962C8B-B14F-4D97-AF65-F5344CB8AC3E}">
        <p14:creationId xmlns:p14="http://schemas.microsoft.com/office/powerpoint/2010/main" val="2297327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Viêm</a:t>
            </a:r>
            <a:r>
              <a:rPr lang="en-US" baseline="0"/>
              <a:t> kết mạc dị ứng</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10</a:t>
            </a:fld>
            <a:endParaRPr lang="en-US"/>
          </a:p>
        </p:txBody>
      </p:sp>
    </p:spTree>
    <p:extLst>
      <p:ext uri="{BB962C8B-B14F-4D97-AF65-F5344CB8AC3E}">
        <p14:creationId xmlns:p14="http://schemas.microsoft.com/office/powerpoint/2010/main" val="429989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TCCN</a:t>
            </a:r>
          </a:p>
          <a:p>
            <a:pPr marL="171450" indent="-171450">
              <a:buFontTx/>
              <a:buChar char="-"/>
            </a:pPr>
            <a:r>
              <a:rPr lang="en-US" dirty="0" err="1"/>
              <a:t>Thực</a:t>
            </a:r>
            <a:r>
              <a:rPr lang="en-US" dirty="0"/>
              <a:t> </a:t>
            </a:r>
            <a:r>
              <a:rPr lang="en-US" dirty="0" err="1"/>
              <a:t>thể</a:t>
            </a:r>
            <a:r>
              <a:rPr lang="en-US" dirty="0"/>
              <a:t>:</a:t>
            </a:r>
            <a:r>
              <a:rPr lang="en-US" baseline="0" dirty="0"/>
              <a:t> </a:t>
            </a:r>
            <a:r>
              <a:rPr lang="en-US" baseline="0" dirty="0" err="1"/>
              <a:t>kết</a:t>
            </a:r>
            <a:r>
              <a:rPr lang="en-US" baseline="0" dirty="0"/>
              <a:t> </a:t>
            </a:r>
            <a:r>
              <a:rPr lang="en-US" baseline="0" dirty="0" err="1"/>
              <a:t>mạc</a:t>
            </a:r>
            <a:r>
              <a:rPr lang="en-US" baseline="0" dirty="0"/>
              <a:t> </a:t>
            </a:r>
            <a:r>
              <a:rPr lang="en-US" baseline="0" dirty="0" err="1"/>
              <a:t>cương</a:t>
            </a:r>
            <a:r>
              <a:rPr lang="en-US" baseline="0" dirty="0"/>
              <a:t> </a:t>
            </a:r>
            <a:r>
              <a:rPr lang="en-US" baseline="0" dirty="0" err="1"/>
              <a:t>tụ</a:t>
            </a:r>
            <a:r>
              <a:rPr lang="en-US" baseline="0" dirty="0"/>
              <a:t> </a:t>
            </a:r>
            <a:r>
              <a:rPr lang="en-US" baseline="0" dirty="0" err="1"/>
              <a:t>rìa</a:t>
            </a:r>
            <a:r>
              <a:rPr lang="en-US" baseline="0" dirty="0"/>
              <a:t>, </a:t>
            </a:r>
            <a:r>
              <a:rPr lang="en-US" baseline="0" dirty="0" err="1"/>
              <a:t>giác</a:t>
            </a:r>
            <a:r>
              <a:rPr lang="en-US" baseline="0" dirty="0"/>
              <a:t> </a:t>
            </a:r>
            <a:r>
              <a:rPr lang="en-US" baseline="0" dirty="0" err="1"/>
              <a:t>mạc</a:t>
            </a:r>
            <a:r>
              <a:rPr lang="en-US" baseline="0" dirty="0"/>
              <a:t> </a:t>
            </a:r>
            <a:r>
              <a:rPr lang="en-US" baseline="0" dirty="0" err="1"/>
              <a:t>phù</a:t>
            </a:r>
            <a:r>
              <a:rPr lang="en-US" baseline="0" dirty="0"/>
              <a:t>, </a:t>
            </a:r>
            <a:r>
              <a:rPr lang="en-US" baseline="0" dirty="0" err="1"/>
              <a:t>tiền</a:t>
            </a:r>
            <a:r>
              <a:rPr lang="en-US" baseline="0" dirty="0"/>
              <a:t> </a:t>
            </a:r>
            <a:r>
              <a:rPr lang="en-US" baseline="0" dirty="0" err="1"/>
              <a:t>phòng</a:t>
            </a:r>
            <a:r>
              <a:rPr lang="en-US" baseline="0" dirty="0"/>
              <a:t> </a:t>
            </a:r>
            <a:r>
              <a:rPr lang="en-US" baseline="0" dirty="0" err="1"/>
              <a:t>nông</a:t>
            </a:r>
            <a:r>
              <a:rPr lang="en-US" baseline="0" dirty="0"/>
              <a:t>, </a:t>
            </a:r>
            <a:r>
              <a:rPr lang="en-US" baseline="0" dirty="0" err="1"/>
              <a:t>đồng</a:t>
            </a:r>
            <a:r>
              <a:rPr lang="en-US" baseline="0" dirty="0"/>
              <a:t> </a:t>
            </a:r>
            <a:r>
              <a:rPr lang="en-US" baseline="0" dirty="0" err="1"/>
              <a:t>tử</a:t>
            </a:r>
            <a:r>
              <a:rPr lang="en-US" baseline="0" dirty="0"/>
              <a:t> </a:t>
            </a:r>
            <a:r>
              <a:rPr lang="en-US" baseline="0" dirty="0" err="1"/>
              <a:t>dãn</a:t>
            </a:r>
            <a:r>
              <a:rPr lang="en-US" baseline="0" dirty="0"/>
              <a:t> </a:t>
            </a:r>
            <a:r>
              <a:rPr lang="en-US" baseline="0" dirty="0" err="1"/>
              <a:t>méo</a:t>
            </a:r>
            <a:r>
              <a:rPr lang="en-US" baseline="0" dirty="0"/>
              <a:t>, </a:t>
            </a:r>
            <a:r>
              <a:rPr lang="en-US" baseline="0" dirty="0" err="1"/>
              <a:t>pxas</a:t>
            </a:r>
            <a:r>
              <a:rPr lang="en-US" baseline="0" dirty="0"/>
              <a:t> (-) =&gt; AAC (</a:t>
            </a:r>
            <a:r>
              <a:rPr lang="en-US" baseline="0" dirty="0" err="1"/>
              <a:t>tăng</a:t>
            </a:r>
            <a:r>
              <a:rPr lang="en-US" baseline="0" dirty="0"/>
              <a:t> </a:t>
            </a:r>
            <a:r>
              <a:rPr lang="en-US" baseline="0" dirty="0" err="1"/>
              <a:t>nhãn</a:t>
            </a:r>
            <a:r>
              <a:rPr lang="en-US" baseline="0" dirty="0"/>
              <a:t> </a:t>
            </a:r>
            <a:r>
              <a:rPr lang="en-US" baseline="0" dirty="0" err="1"/>
              <a:t>áp</a:t>
            </a:r>
            <a:r>
              <a:rPr lang="en-US" baseline="0" dirty="0"/>
              <a:t> </a:t>
            </a:r>
            <a:r>
              <a:rPr lang="en-US" baseline="0" dirty="0" err="1"/>
              <a:t>cấp</a:t>
            </a:r>
            <a:r>
              <a:rPr lang="en-US" baseline="0" dirty="0"/>
              <a:t>)</a:t>
            </a:r>
            <a:endParaRPr lang="en-US" dirty="0"/>
          </a:p>
        </p:txBody>
      </p:sp>
      <p:sp>
        <p:nvSpPr>
          <p:cNvPr id="4" name="Slide Number Placeholder 3"/>
          <p:cNvSpPr>
            <a:spLocks noGrp="1"/>
          </p:cNvSpPr>
          <p:nvPr>
            <p:ph type="sldNum" sz="quarter" idx="10"/>
          </p:nvPr>
        </p:nvSpPr>
        <p:spPr/>
        <p:txBody>
          <a:bodyPr/>
          <a:lstStyle/>
          <a:p>
            <a:fld id="{34545CD7-0380-42AE-ACE4-BB92EBD4B522}" type="slidenum">
              <a:rPr lang="en-US" smtClean="0"/>
              <a:t>11</a:t>
            </a:fld>
            <a:endParaRPr lang="en-US"/>
          </a:p>
        </p:txBody>
      </p:sp>
    </p:spTree>
    <p:extLst>
      <p:ext uri="{BB962C8B-B14F-4D97-AF65-F5344CB8AC3E}">
        <p14:creationId xmlns:p14="http://schemas.microsoft.com/office/powerpoint/2010/main" val="1846018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Viêm</a:t>
            </a:r>
            <a:r>
              <a:rPr lang="en-US" baseline="0"/>
              <a:t> loét giác mạc</a:t>
            </a:r>
            <a:endParaRPr lang="en-US"/>
          </a:p>
        </p:txBody>
      </p:sp>
      <p:sp>
        <p:nvSpPr>
          <p:cNvPr id="4" name="Slide Number Placeholder 3"/>
          <p:cNvSpPr>
            <a:spLocks noGrp="1"/>
          </p:cNvSpPr>
          <p:nvPr>
            <p:ph type="sldNum" sz="quarter" idx="10"/>
          </p:nvPr>
        </p:nvSpPr>
        <p:spPr/>
        <p:txBody>
          <a:bodyPr/>
          <a:lstStyle/>
          <a:p>
            <a:fld id="{34545CD7-0380-42AE-ACE4-BB92EBD4B522}" type="slidenum">
              <a:rPr lang="en-US" smtClean="0"/>
              <a:t>12</a:t>
            </a:fld>
            <a:endParaRPr lang="en-US"/>
          </a:p>
        </p:txBody>
      </p:sp>
    </p:spTree>
    <p:extLst>
      <p:ext uri="{BB962C8B-B14F-4D97-AF65-F5344CB8AC3E}">
        <p14:creationId xmlns:p14="http://schemas.microsoft.com/office/powerpoint/2010/main" val="2446822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Viêm</a:t>
            </a:r>
            <a:r>
              <a:rPr lang="en-US" baseline="0" dirty="0"/>
              <a:t> </a:t>
            </a:r>
            <a:r>
              <a:rPr lang="en-US" baseline="0" dirty="0" err="1"/>
              <a:t>loét</a:t>
            </a:r>
            <a:r>
              <a:rPr lang="en-US" baseline="0" dirty="0"/>
              <a:t> </a:t>
            </a:r>
            <a:r>
              <a:rPr lang="en-US" baseline="0" dirty="0" err="1"/>
              <a:t>giác</a:t>
            </a:r>
            <a:r>
              <a:rPr lang="en-US" baseline="0" dirty="0"/>
              <a:t> </a:t>
            </a:r>
            <a:r>
              <a:rPr lang="en-US" baseline="0" dirty="0" err="1"/>
              <a:t>mạc</a:t>
            </a:r>
            <a:r>
              <a:rPr lang="en-US" baseline="0" dirty="0"/>
              <a:t> </a:t>
            </a:r>
            <a:r>
              <a:rPr lang="en-US" baseline="0" dirty="0" err="1"/>
              <a:t>thủng</a:t>
            </a:r>
            <a:r>
              <a:rPr lang="en-US" baseline="0" dirty="0"/>
              <a:t> </a:t>
            </a:r>
            <a:r>
              <a:rPr lang="en-US" baseline="0" dirty="0" err="1"/>
              <a:t>phòi</a:t>
            </a:r>
            <a:r>
              <a:rPr lang="en-US" baseline="0" dirty="0"/>
              <a:t> </a:t>
            </a:r>
            <a:r>
              <a:rPr lang="en-US" baseline="0" dirty="0" err="1"/>
              <a:t>mống</a:t>
            </a:r>
            <a:endParaRPr lang="en-US" dirty="0"/>
          </a:p>
        </p:txBody>
      </p:sp>
      <p:sp>
        <p:nvSpPr>
          <p:cNvPr id="4" name="Slide Number Placeholder 3"/>
          <p:cNvSpPr>
            <a:spLocks noGrp="1"/>
          </p:cNvSpPr>
          <p:nvPr>
            <p:ph type="sldNum" sz="quarter" idx="10"/>
          </p:nvPr>
        </p:nvSpPr>
        <p:spPr/>
        <p:txBody>
          <a:bodyPr/>
          <a:lstStyle/>
          <a:p>
            <a:fld id="{34545CD7-0380-42AE-ACE4-BB92EBD4B522}" type="slidenum">
              <a:rPr lang="en-US" smtClean="0"/>
              <a:t>13</a:t>
            </a:fld>
            <a:endParaRPr lang="en-US"/>
          </a:p>
        </p:txBody>
      </p:sp>
    </p:spTree>
    <p:extLst>
      <p:ext uri="{BB962C8B-B14F-4D97-AF65-F5344CB8AC3E}">
        <p14:creationId xmlns:p14="http://schemas.microsoft.com/office/powerpoint/2010/main" val="298457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8B5F831-6F94-471B-82C5-D3A9960B374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321529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5F831-6F94-471B-82C5-D3A9960B374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2872581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5F831-6F94-471B-82C5-D3A9960B374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3670451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5F831-6F94-471B-82C5-D3A9960B374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2492617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B5F831-6F94-471B-82C5-D3A9960B374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233982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B5F831-6F94-471B-82C5-D3A9960B374A}"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635286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B5F831-6F94-471B-82C5-D3A9960B374A}" type="datetimeFigureOut">
              <a:rPr lang="en-US" smtClean="0"/>
              <a:t>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1171816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B5F831-6F94-471B-82C5-D3A9960B374A}" type="datetimeFigureOut">
              <a:rPr lang="en-US" smtClean="0"/>
              <a:t>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3826135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B5F831-6F94-471B-82C5-D3A9960B374A}" type="datetimeFigureOut">
              <a:rPr lang="en-US" smtClean="0"/>
              <a:t>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496570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5F831-6F94-471B-82C5-D3A9960B374A}"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194191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5F831-6F94-471B-82C5-D3A9960B374A}"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E686C-EF09-44E9-BD51-C1A66BEB00D2}" type="slidenum">
              <a:rPr lang="en-US" smtClean="0"/>
              <a:t>‹#›</a:t>
            </a:fld>
            <a:endParaRPr lang="en-US"/>
          </a:p>
        </p:txBody>
      </p:sp>
    </p:spTree>
    <p:extLst>
      <p:ext uri="{BB962C8B-B14F-4D97-AF65-F5344CB8AC3E}">
        <p14:creationId xmlns:p14="http://schemas.microsoft.com/office/powerpoint/2010/main" val="274562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B5F831-6F94-471B-82C5-D3A9960B374A}" type="datetimeFigureOut">
              <a:rPr lang="en-US" smtClean="0"/>
              <a:t>1/7/2022</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E686C-EF09-44E9-BD51-C1A66BEB00D2}" type="slidenum">
              <a:rPr lang="en-US" smtClean="0"/>
              <a:t>‹#›</a:t>
            </a:fld>
            <a:endParaRPr lang="en-US"/>
          </a:p>
        </p:txBody>
      </p:sp>
    </p:spTree>
    <p:extLst>
      <p:ext uri="{BB962C8B-B14F-4D97-AF65-F5344CB8AC3E}">
        <p14:creationId xmlns:p14="http://schemas.microsoft.com/office/powerpoint/2010/main" val="2959300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81200"/>
            <a:ext cx="9144000" cy="1752600"/>
          </a:xfrm>
        </p:spPr>
        <p:txBody>
          <a:bodyPr/>
          <a:lstStyle/>
          <a:p>
            <a:r>
              <a:rPr lang="en-US" b="1"/>
              <a:t>HỌC PHẦN NHÃN KHOA</a:t>
            </a:r>
            <a:br>
              <a:rPr lang="en-US" b="1"/>
            </a:br>
            <a:r>
              <a:rPr lang="en-US" sz="2800" b="1" i="1">
                <a:latin typeface="Calibri" pitchFamily="34" charset="0"/>
                <a:cs typeface="Calibri" pitchFamily="34" charset="0"/>
              </a:rPr>
              <a:t>Y HỌC GIA ĐÌNH</a:t>
            </a:r>
            <a:endParaRPr lang="en-US" sz="5400" b="1">
              <a:latin typeface="Calibri" pitchFamily="34" charset="0"/>
              <a:cs typeface="Calibri" pitchFamily="34" charset="0"/>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368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3.1 Allergic Conjunctivitis Flashcards | Quizlet"/>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6934200" cy="5105400"/>
          </a:xfrm>
          <a:prstGeom prst="rect">
            <a:avLst/>
          </a:prstGeom>
          <a:noFill/>
          <a:ln>
            <a:noFill/>
          </a:ln>
        </p:spPr>
      </p:pic>
    </p:spTree>
    <p:extLst>
      <p:ext uri="{BB962C8B-B14F-4D97-AF65-F5344CB8AC3E}">
        <p14:creationId xmlns:p14="http://schemas.microsoft.com/office/powerpoint/2010/main" val="541060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1331848"/>
            <a:ext cx="6857237" cy="5297551"/>
          </a:xfrm>
        </p:spPr>
      </p:pic>
    </p:spTree>
    <p:extLst>
      <p:ext uri="{BB962C8B-B14F-4D97-AF65-F5344CB8AC3E}">
        <p14:creationId xmlns:p14="http://schemas.microsoft.com/office/powerpoint/2010/main" val="3505907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3" cstate="print">
            <a:extLst>
              <a:ext uri="{28A0092B-C50C-407E-A947-70E740481C1C}">
                <a14:useLocalDpi xmlns:a14="http://schemas.microsoft.com/office/drawing/2010/main" val="0"/>
              </a:ext>
            </a:extLst>
          </a:blip>
          <a:srcRect t="9776" b="13211"/>
          <a:stretch/>
        </p:blipFill>
        <p:spPr bwMode="auto">
          <a:xfrm>
            <a:off x="609600" y="1295400"/>
            <a:ext cx="7772400" cy="48006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49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2" y="1600200"/>
            <a:ext cx="8229599" cy="5029200"/>
          </a:xfrm>
          <a:prstGeom prst="rect">
            <a:avLst/>
          </a:prstGeom>
          <a:noFill/>
        </p:spPr>
      </p:pic>
    </p:spTree>
    <p:extLst>
      <p:ext uri="{BB962C8B-B14F-4D97-AF65-F5344CB8AC3E}">
        <p14:creationId xmlns:p14="http://schemas.microsoft.com/office/powerpoint/2010/main" val="883928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48341" y="1447800"/>
            <a:ext cx="7186059" cy="5384276"/>
          </a:xfrm>
        </p:spPr>
      </p:pic>
    </p:spTree>
    <p:extLst>
      <p:ext uri="{BB962C8B-B14F-4D97-AF65-F5344CB8AC3E}">
        <p14:creationId xmlns:p14="http://schemas.microsoft.com/office/powerpoint/2010/main" val="3711555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xhtp.jpg"/>
          <p:cNvPicPr/>
          <p:nvPr/>
        </p:nvPicPr>
        <p:blipFill>
          <a:blip r:embed="rId3"/>
          <a:stretch>
            <a:fillRect/>
          </a:stretch>
        </p:blipFill>
        <p:spPr>
          <a:xfrm>
            <a:off x="457200" y="1600200"/>
            <a:ext cx="8305800" cy="4953000"/>
          </a:xfrm>
          <a:prstGeom prst="rect">
            <a:avLst/>
          </a:prstGeom>
        </p:spPr>
      </p:pic>
    </p:spTree>
    <p:extLst>
      <p:ext uri="{BB962C8B-B14F-4D97-AF65-F5344CB8AC3E}">
        <p14:creationId xmlns:p14="http://schemas.microsoft.com/office/powerpoint/2010/main" val="226113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Fig1.jpg"/>
          <p:cNvPicPr/>
          <p:nvPr/>
        </p:nvPicPr>
        <p:blipFill>
          <a:blip r:embed="rId3"/>
          <a:srcRect b="9621"/>
          <a:stretch>
            <a:fillRect/>
          </a:stretch>
        </p:blipFill>
        <p:spPr>
          <a:xfrm>
            <a:off x="457200" y="1600200"/>
            <a:ext cx="8305800" cy="4724400"/>
          </a:xfrm>
          <a:prstGeom prst="rect">
            <a:avLst/>
          </a:prstGeom>
        </p:spPr>
      </p:pic>
    </p:spTree>
    <p:extLst>
      <p:ext uri="{BB962C8B-B14F-4D97-AF65-F5344CB8AC3E}">
        <p14:creationId xmlns:p14="http://schemas.microsoft.com/office/powerpoint/2010/main" val="1443065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0952" y="1600201"/>
            <a:ext cx="4022096" cy="4525963"/>
          </a:xfrm>
        </p:spPr>
      </p:pic>
    </p:spTree>
    <p:extLst>
      <p:ext uri="{BB962C8B-B14F-4D97-AF65-F5344CB8AC3E}">
        <p14:creationId xmlns:p14="http://schemas.microsoft.com/office/powerpoint/2010/main" val="529774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2880" y="1371601"/>
            <a:ext cx="5879520" cy="5467953"/>
          </a:xfrm>
        </p:spPr>
      </p:pic>
    </p:spTree>
    <p:extLst>
      <p:ext uri="{BB962C8B-B14F-4D97-AF65-F5344CB8AC3E}">
        <p14:creationId xmlns:p14="http://schemas.microsoft.com/office/powerpoint/2010/main" val="266788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8077200" cy="562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4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2" y="0"/>
            <a:ext cx="7611425" cy="6904651"/>
          </a:xfrm>
        </p:spPr>
      </p:pic>
    </p:spTree>
    <p:extLst>
      <p:ext uri="{BB962C8B-B14F-4D97-AF65-F5344CB8AC3E}">
        <p14:creationId xmlns:p14="http://schemas.microsoft.com/office/powerpoint/2010/main" val="4088353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05" y="1532521"/>
            <a:ext cx="4724400" cy="375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013" y="1556336"/>
            <a:ext cx="479107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312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2205" r="5428" b="12363"/>
          <a:stretch/>
        </p:blipFill>
        <p:spPr>
          <a:xfrm>
            <a:off x="838200" y="1371600"/>
            <a:ext cx="7010400" cy="5485194"/>
          </a:xfrm>
        </p:spPr>
      </p:pic>
    </p:spTree>
    <p:extLst>
      <p:ext uri="{BB962C8B-B14F-4D97-AF65-F5344CB8AC3E}">
        <p14:creationId xmlns:p14="http://schemas.microsoft.com/office/powerpoint/2010/main" val="3342169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8153400" cy="5365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86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371600"/>
            <a:ext cx="8686800" cy="4343400"/>
          </a:xfrm>
        </p:spPr>
      </p:pic>
    </p:spTree>
    <p:extLst>
      <p:ext uri="{BB962C8B-B14F-4D97-AF65-F5344CB8AC3E}">
        <p14:creationId xmlns:p14="http://schemas.microsoft.com/office/powerpoint/2010/main" val="890134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9681" y="1295400"/>
            <a:ext cx="7327137" cy="5562600"/>
          </a:xfrm>
        </p:spPr>
      </p:pic>
    </p:spTree>
    <p:extLst>
      <p:ext uri="{BB962C8B-B14F-4D97-AF65-F5344CB8AC3E}">
        <p14:creationId xmlns:p14="http://schemas.microsoft.com/office/powerpoint/2010/main" val="425823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354394"/>
            <a:ext cx="6477000" cy="530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728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219200"/>
            <a:ext cx="7610039" cy="5403241"/>
          </a:xfrm>
        </p:spPr>
      </p:pic>
    </p:spTree>
    <p:extLst>
      <p:ext uri="{BB962C8B-B14F-4D97-AF65-F5344CB8AC3E}">
        <p14:creationId xmlns:p14="http://schemas.microsoft.com/office/powerpoint/2010/main" val="408722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TÀI LIỆU THAM KHẢO</a:t>
            </a:r>
          </a:p>
        </p:txBody>
      </p:sp>
      <p:sp>
        <p:nvSpPr>
          <p:cNvPr id="3" name="Content Placeholder 2"/>
          <p:cNvSpPr>
            <a:spLocks noGrp="1"/>
          </p:cNvSpPr>
          <p:nvPr>
            <p:ph idx="1"/>
          </p:nvPr>
        </p:nvSpPr>
        <p:spPr/>
        <p:txBody>
          <a:bodyPr/>
          <a:lstStyle/>
          <a:p>
            <a:r>
              <a:rPr lang="en-US"/>
              <a:t>KANSKI'S Clinical Opthalmology</a:t>
            </a:r>
          </a:p>
          <a:p>
            <a:r>
              <a:rPr lang="en-US"/>
              <a:t>Tài liệu giảng dạy của Bộ môn Mắt – ĐHYD</a:t>
            </a:r>
          </a:p>
          <a:p>
            <a:r>
              <a:rPr lang="en-US"/>
              <a:t>Một số hình ảnh từ Internet</a:t>
            </a:r>
          </a:p>
        </p:txBody>
      </p:sp>
    </p:spTree>
    <p:extLst>
      <p:ext uri="{BB962C8B-B14F-4D97-AF65-F5344CB8AC3E}">
        <p14:creationId xmlns:p14="http://schemas.microsoft.com/office/powerpoint/2010/main" val="1221205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7731" t="12730"/>
          <a:stretch/>
        </p:blipFill>
        <p:spPr>
          <a:xfrm>
            <a:off x="304800" y="1371600"/>
            <a:ext cx="8155858" cy="5030868"/>
          </a:xfrm>
        </p:spPr>
      </p:pic>
    </p:spTree>
    <p:extLst>
      <p:ext uri="{BB962C8B-B14F-4D97-AF65-F5344CB8AC3E}">
        <p14:creationId xmlns:p14="http://schemas.microsoft.com/office/powerpoint/2010/main" val="292529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NGHIỆM PHÁP BÓNG RÂM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445163"/>
            <a:ext cx="5638800" cy="5412837"/>
          </a:xfrm>
        </p:spPr>
      </p:pic>
    </p:spTree>
    <p:extLst>
      <p:ext uri="{BB962C8B-B14F-4D97-AF65-F5344CB8AC3E}">
        <p14:creationId xmlns:p14="http://schemas.microsoft.com/office/powerpoint/2010/main" val="2338855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0611" y="1600201"/>
            <a:ext cx="6782778" cy="4525963"/>
          </a:xfrm>
        </p:spPr>
      </p:pic>
    </p:spTree>
    <p:extLst>
      <p:ext uri="{BB962C8B-B14F-4D97-AF65-F5344CB8AC3E}">
        <p14:creationId xmlns:p14="http://schemas.microsoft.com/office/powerpoint/2010/main" val="2373985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ttps://secureservercdn.net/160.153.137.99/v6x.913.myftpupload.com/wp-content/uploads/2019/11/Conjunctival-Foreign-Body.jpg"/>
          <p:cNvPicPr>
            <a:picLocks noGrp="1"/>
          </p:cNvPicPr>
          <p:nvPr>
            <p:ph idx="1"/>
          </p:nvPr>
        </p:nvPicPr>
        <p:blipFill rotWithShape="1">
          <a:blip r:embed="rId2" cstate="print">
            <a:extLst>
              <a:ext uri="{28A0092B-C50C-407E-A947-70E740481C1C}">
                <a14:useLocalDpi xmlns:a14="http://schemas.microsoft.com/office/drawing/2010/main" val="0"/>
              </a:ext>
            </a:extLst>
          </a:blip>
          <a:srcRect b="12844"/>
          <a:stretch/>
        </p:blipFill>
        <p:spPr bwMode="auto">
          <a:xfrm>
            <a:off x="609600" y="2362200"/>
            <a:ext cx="7620000" cy="33528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305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457200" y="1524000"/>
            <a:ext cx="8305800" cy="5029200"/>
          </a:xfrm>
          <a:prstGeom prst="rect">
            <a:avLst/>
          </a:prstGeom>
        </p:spPr>
      </p:pic>
    </p:spTree>
    <p:extLst>
      <p:ext uri="{BB962C8B-B14F-4D97-AF65-F5344CB8AC3E}">
        <p14:creationId xmlns:p14="http://schemas.microsoft.com/office/powerpoint/2010/main" val="331640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m.jpg"/>
          <p:cNvPicPr/>
          <p:nvPr/>
        </p:nvPicPr>
        <p:blipFill>
          <a:blip r:embed="rId3"/>
          <a:srcRect b="12649"/>
          <a:stretch>
            <a:fillRect/>
          </a:stretch>
        </p:blipFill>
        <p:spPr>
          <a:xfrm>
            <a:off x="457200" y="1600200"/>
            <a:ext cx="8305800" cy="4800600"/>
          </a:xfrm>
          <a:prstGeom prst="rect">
            <a:avLst/>
          </a:prstGeom>
        </p:spPr>
      </p:pic>
    </p:spTree>
    <p:extLst>
      <p:ext uri="{BB962C8B-B14F-4D97-AF65-F5344CB8AC3E}">
        <p14:creationId xmlns:p14="http://schemas.microsoft.com/office/powerpoint/2010/main" val="827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Gonococcal conjunctivitis: ocular emergency; risk perforation of ..."/>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295400"/>
            <a:ext cx="8153400" cy="5181600"/>
          </a:xfrm>
          <a:prstGeom prst="rect">
            <a:avLst/>
          </a:prstGeom>
          <a:noFill/>
          <a:ln>
            <a:noFill/>
          </a:ln>
        </p:spPr>
      </p:pic>
    </p:spTree>
    <p:extLst>
      <p:ext uri="{BB962C8B-B14F-4D97-AF65-F5344CB8AC3E}">
        <p14:creationId xmlns:p14="http://schemas.microsoft.com/office/powerpoint/2010/main" val="2698584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0A81B45C58BB469806CBBEAA986640" ma:contentTypeVersion="3" ma:contentTypeDescription="Create a new document." ma:contentTypeScope="" ma:versionID="f66aa96efcc81eb9f206df0ba7d970e2">
  <xsd:schema xmlns:xsd="http://www.w3.org/2001/XMLSchema" xmlns:xs="http://www.w3.org/2001/XMLSchema" xmlns:p="http://schemas.microsoft.com/office/2006/metadata/properties" xmlns:ns2="ca947ec5-bbb7-443a-98b8-b2afcef306fe" targetNamespace="http://schemas.microsoft.com/office/2006/metadata/properties" ma:root="true" ma:fieldsID="73b8096c6c7cbf5330ce75b586b4e4a5" ns2:_="">
    <xsd:import namespace="ca947ec5-bbb7-443a-98b8-b2afcef306fe"/>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947ec5-bbb7-443a-98b8-b2afcef306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54EB4A-BFD5-4DCF-B040-B554A0E3113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DE5B424-0791-47FB-B5F7-FF59013114F7}">
  <ds:schemaRefs>
    <ds:schemaRef ds:uri="http://schemas.microsoft.com/sharepoint/v3/contenttype/forms"/>
  </ds:schemaRefs>
</ds:datastoreItem>
</file>

<file path=customXml/itemProps3.xml><?xml version="1.0" encoding="utf-8"?>
<ds:datastoreItem xmlns:ds="http://schemas.openxmlformats.org/officeDocument/2006/customXml" ds:itemID="{FD4E4FD8-868F-4BFA-836F-DFB98BF72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947ec5-bbb7-443a-98b8-b2afcef306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288</TotalTime>
  <Words>488</Words>
  <Application>Microsoft Office PowerPoint</Application>
  <PresentationFormat>On-screen Show (4:3)</PresentationFormat>
  <Paragraphs>53</Paragraphs>
  <Slides>27</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HỌC PHẦN NHÃN KHOA Y HỌC GIA ĐÌNH</vt:lpstr>
      <vt:lpstr>PowerPoint Presentation</vt:lpstr>
      <vt:lpstr>PowerPoint Presentation</vt:lpstr>
      <vt:lpstr>NGHIỆM PHÁP BÓNG RÂM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VT</dc:creator>
  <cp:lastModifiedBy>Thien Nguyen - Y17</cp:lastModifiedBy>
  <cp:revision>19</cp:revision>
  <dcterms:created xsi:type="dcterms:W3CDTF">2020-12-20T10:01:50Z</dcterms:created>
  <dcterms:modified xsi:type="dcterms:W3CDTF">2022-01-07T13:23:20Z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0x0101001D0A81B45C58BB469806CBBEAA986640</vt:lpwstr>
  </property>
</Properties>
</file>